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</p:sldIdLst>
  <p:sldSz cx="3333750" cy="1144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3" autoAdjust="0"/>
    <p:restoredTop sz="94660"/>
  </p:normalViewPr>
  <p:slideViewPr>
    <p:cSldViewPr snapToGrid="0">
      <p:cViewPr varScale="1">
        <p:scale>
          <a:sx n="400" d="100"/>
          <a:sy n="400" d="100"/>
        </p:scale>
        <p:origin x="55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719" y="187320"/>
            <a:ext cx="2500313" cy="398486"/>
          </a:xfrm>
        </p:spPr>
        <p:txBody>
          <a:bodyPr anchor="b"/>
          <a:lstStyle>
            <a:lvl1pPr algn="ctr">
              <a:defRPr sz="10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19" y="601174"/>
            <a:ext cx="2500313" cy="276344"/>
          </a:xfrm>
        </p:spPr>
        <p:txBody>
          <a:bodyPr/>
          <a:lstStyle>
            <a:lvl1pPr marL="0" indent="0" algn="ctr">
              <a:buNone/>
              <a:defRPr sz="401"/>
            </a:lvl1pPr>
            <a:lvl2pPr marL="76307" indent="0" algn="ctr">
              <a:buNone/>
              <a:defRPr sz="334"/>
            </a:lvl2pPr>
            <a:lvl3pPr marL="152613" indent="0" algn="ctr">
              <a:buNone/>
              <a:defRPr sz="300"/>
            </a:lvl3pPr>
            <a:lvl4pPr marL="228920" indent="0" algn="ctr">
              <a:buNone/>
              <a:defRPr sz="267"/>
            </a:lvl4pPr>
            <a:lvl5pPr marL="305227" indent="0" algn="ctr">
              <a:buNone/>
              <a:defRPr sz="267"/>
            </a:lvl5pPr>
            <a:lvl6pPr marL="381533" indent="0" algn="ctr">
              <a:buNone/>
              <a:defRPr sz="267"/>
            </a:lvl6pPr>
            <a:lvl7pPr marL="457840" indent="0" algn="ctr">
              <a:buNone/>
              <a:defRPr sz="267"/>
            </a:lvl7pPr>
            <a:lvl8pPr marL="534147" indent="0" algn="ctr">
              <a:buNone/>
              <a:defRPr sz="267"/>
            </a:lvl8pPr>
            <a:lvl9pPr marL="610453" indent="0" algn="ctr">
              <a:buNone/>
              <a:defRPr sz="26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1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9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5715" y="60939"/>
            <a:ext cx="718840" cy="9699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195" y="60939"/>
            <a:ext cx="2114848" cy="9699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0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66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9" y="285352"/>
            <a:ext cx="2875359" cy="476117"/>
          </a:xfrm>
        </p:spPr>
        <p:txBody>
          <a:bodyPr anchor="b"/>
          <a:lstStyle>
            <a:lvl1pPr>
              <a:defRPr sz="10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59" y="765973"/>
            <a:ext cx="2875359" cy="250379"/>
          </a:xfrm>
        </p:spPr>
        <p:txBody>
          <a:bodyPr/>
          <a:lstStyle>
            <a:lvl1pPr marL="0" indent="0">
              <a:buNone/>
              <a:defRPr sz="401">
                <a:solidFill>
                  <a:schemeClr val="tx1">
                    <a:tint val="75000"/>
                  </a:schemeClr>
                </a:solidFill>
              </a:defRPr>
            </a:lvl1pPr>
            <a:lvl2pPr marL="76307" indent="0">
              <a:buNone/>
              <a:defRPr sz="334">
                <a:solidFill>
                  <a:schemeClr val="tx1">
                    <a:tint val="75000"/>
                  </a:schemeClr>
                </a:solidFill>
              </a:defRPr>
            </a:lvl2pPr>
            <a:lvl3pPr marL="152613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3pPr>
            <a:lvl4pPr marL="22892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4pPr>
            <a:lvl5pPr marL="305227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5pPr>
            <a:lvl6pPr marL="381533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6pPr>
            <a:lvl7pPr marL="45784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7pPr>
            <a:lvl8pPr marL="534147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8pPr>
            <a:lvl9pPr marL="610453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3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95" y="304693"/>
            <a:ext cx="1416844" cy="7262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7711" y="304693"/>
            <a:ext cx="1416844" cy="7262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58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0" y="60939"/>
            <a:ext cx="2875359" cy="2212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30" y="280583"/>
            <a:ext cx="1410332" cy="137509"/>
          </a:xfrm>
        </p:spPr>
        <p:txBody>
          <a:bodyPr anchor="b"/>
          <a:lstStyle>
            <a:lvl1pPr marL="0" indent="0">
              <a:buNone/>
              <a:defRPr sz="401" b="1"/>
            </a:lvl1pPr>
            <a:lvl2pPr marL="76307" indent="0">
              <a:buNone/>
              <a:defRPr sz="334" b="1"/>
            </a:lvl2pPr>
            <a:lvl3pPr marL="152613" indent="0">
              <a:buNone/>
              <a:defRPr sz="300" b="1"/>
            </a:lvl3pPr>
            <a:lvl4pPr marL="228920" indent="0">
              <a:buNone/>
              <a:defRPr sz="267" b="1"/>
            </a:lvl4pPr>
            <a:lvl5pPr marL="305227" indent="0">
              <a:buNone/>
              <a:defRPr sz="267" b="1"/>
            </a:lvl5pPr>
            <a:lvl6pPr marL="381533" indent="0">
              <a:buNone/>
              <a:defRPr sz="267" b="1"/>
            </a:lvl6pPr>
            <a:lvl7pPr marL="457840" indent="0">
              <a:buNone/>
              <a:defRPr sz="267" b="1"/>
            </a:lvl7pPr>
            <a:lvl8pPr marL="534147" indent="0">
              <a:buNone/>
              <a:defRPr sz="267" b="1"/>
            </a:lvl8pPr>
            <a:lvl9pPr marL="610453" indent="0">
              <a:buNone/>
              <a:defRPr sz="26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630" y="418093"/>
            <a:ext cx="1410332" cy="614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87711" y="280583"/>
            <a:ext cx="1417278" cy="137509"/>
          </a:xfrm>
        </p:spPr>
        <p:txBody>
          <a:bodyPr anchor="b"/>
          <a:lstStyle>
            <a:lvl1pPr marL="0" indent="0">
              <a:buNone/>
              <a:defRPr sz="401" b="1"/>
            </a:lvl1pPr>
            <a:lvl2pPr marL="76307" indent="0">
              <a:buNone/>
              <a:defRPr sz="334" b="1"/>
            </a:lvl2pPr>
            <a:lvl3pPr marL="152613" indent="0">
              <a:buNone/>
              <a:defRPr sz="300" b="1"/>
            </a:lvl3pPr>
            <a:lvl4pPr marL="228920" indent="0">
              <a:buNone/>
              <a:defRPr sz="267" b="1"/>
            </a:lvl4pPr>
            <a:lvl5pPr marL="305227" indent="0">
              <a:buNone/>
              <a:defRPr sz="267" b="1"/>
            </a:lvl5pPr>
            <a:lvl6pPr marL="381533" indent="0">
              <a:buNone/>
              <a:defRPr sz="267" b="1"/>
            </a:lvl6pPr>
            <a:lvl7pPr marL="457840" indent="0">
              <a:buNone/>
              <a:defRPr sz="267" b="1"/>
            </a:lvl7pPr>
            <a:lvl8pPr marL="534147" indent="0">
              <a:buNone/>
              <a:defRPr sz="267" b="1"/>
            </a:lvl8pPr>
            <a:lvl9pPr marL="610453" indent="0">
              <a:buNone/>
              <a:defRPr sz="26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7711" y="418093"/>
            <a:ext cx="1417278" cy="614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114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6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5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0" y="76306"/>
            <a:ext cx="1075221" cy="267071"/>
          </a:xfrm>
        </p:spPr>
        <p:txBody>
          <a:bodyPr anchor="b"/>
          <a:lstStyle>
            <a:lvl1pPr>
              <a:defRPr sz="5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278" y="164800"/>
            <a:ext cx="1687711" cy="813399"/>
          </a:xfrm>
        </p:spPr>
        <p:txBody>
          <a:bodyPr/>
          <a:lstStyle>
            <a:lvl1pPr>
              <a:defRPr sz="534"/>
            </a:lvl1pPr>
            <a:lvl2pPr>
              <a:defRPr sz="467"/>
            </a:lvl2pPr>
            <a:lvl3pPr>
              <a:defRPr sz="401"/>
            </a:lvl3pPr>
            <a:lvl4pPr>
              <a:defRPr sz="334"/>
            </a:lvl4pPr>
            <a:lvl5pPr>
              <a:defRPr sz="334"/>
            </a:lvl5pPr>
            <a:lvl6pPr>
              <a:defRPr sz="334"/>
            </a:lvl6pPr>
            <a:lvl7pPr>
              <a:defRPr sz="334"/>
            </a:lvl7pPr>
            <a:lvl8pPr>
              <a:defRPr sz="334"/>
            </a:lvl8pPr>
            <a:lvl9pPr>
              <a:defRPr sz="3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630" y="343377"/>
            <a:ext cx="1075221" cy="636147"/>
          </a:xfrm>
        </p:spPr>
        <p:txBody>
          <a:bodyPr/>
          <a:lstStyle>
            <a:lvl1pPr marL="0" indent="0">
              <a:buNone/>
              <a:defRPr sz="267"/>
            </a:lvl1pPr>
            <a:lvl2pPr marL="76307" indent="0">
              <a:buNone/>
              <a:defRPr sz="234"/>
            </a:lvl2pPr>
            <a:lvl3pPr marL="152613" indent="0">
              <a:buNone/>
              <a:defRPr sz="200"/>
            </a:lvl3pPr>
            <a:lvl4pPr marL="228920" indent="0">
              <a:buNone/>
              <a:defRPr sz="167"/>
            </a:lvl4pPr>
            <a:lvl5pPr marL="305227" indent="0">
              <a:buNone/>
              <a:defRPr sz="167"/>
            </a:lvl5pPr>
            <a:lvl6pPr marL="381533" indent="0">
              <a:buNone/>
              <a:defRPr sz="167"/>
            </a:lvl6pPr>
            <a:lvl7pPr marL="457840" indent="0">
              <a:buNone/>
              <a:defRPr sz="167"/>
            </a:lvl7pPr>
            <a:lvl8pPr marL="534147" indent="0">
              <a:buNone/>
              <a:defRPr sz="167"/>
            </a:lvl8pPr>
            <a:lvl9pPr marL="610453" indent="0">
              <a:buNone/>
              <a:defRPr sz="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26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0" y="76306"/>
            <a:ext cx="1075221" cy="267071"/>
          </a:xfrm>
        </p:spPr>
        <p:txBody>
          <a:bodyPr anchor="b"/>
          <a:lstStyle>
            <a:lvl1pPr>
              <a:defRPr sz="5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7278" y="164800"/>
            <a:ext cx="1687711" cy="813399"/>
          </a:xfrm>
        </p:spPr>
        <p:txBody>
          <a:bodyPr anchor="t"/>
          <a:lstStyle>
            <a:lvl1pPr marL="0" indent="0">
              <a:buNone/>
              <a:defRPr sz="534"/>
            </a:lvl1pPr>
            <a:lvl2pPr marL="76307" indent="0">
              <a:buNone/>
              <a:defRPr sz="467"/>
            </a:lvl2pPr>
            <a:lvl3pPr marL="152613" indent="0">
              <a:buNone/>
              <a:defRPr sz="401"/>
            </a:lvl3pPr>
            <a:lvl4pPr marL="228920" indent="0">
              <a:buNone/>
              <a:defRPr sz="334"/>
            </a:lvl4pPr>
            <a:lvl5pPr marL="305227" indent="0">
              <a:buNone/>
              <a:defRPr sz="334"/>
            </a:lvl5pPr>
            <a:lvl6pPr marL="381533" indent="0">
              <a:buNone/>
              <a:defRPr sz="334"/>
            </a:lvl6pPr>
            <a:lvl7pPr marL="457840" indent="0">
              <a:buNone/>
              <a:defRPr sz="334"/>
            </a:lvl7pPr>
            <a:lvl8pPr marL="534147" indent="0">
              <a:buNone/>
              <a:defRPr sz="334"/>
            </a:lvl8pPr>
            <a:lvl9pPr marL="610453" indent="0">
              <a:buNone/>
              <a:defRPr sz="33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630" y="343377"/>
            <a:ext cx="1075221" cy="636147"/>
          </a:xfrm>
        </p:spPr>
        <p:txBody>
          <a:bodyPr/>
          <a:lstStyle>
            <a:lvl1pPr marL="0" indent="0">
              <a:buNone/>
              <a:defRPr sz="267"/>
            </a:lvl1pPr>
            <a:lvl2pPr marL="76307" indent="0">
              <a:buNone/>
              <a:defRPr sz="234"/>
            </a:lvl2pPr>
            <a:lvl3pPr marL="152613" indent="0">
              <a:buNone/>
              <a:defRPr sz="200"/>
            </a:lvl3pPr>
            <a:lvl4pPr marL="228920" indent="0">
              <a:buNone/>
              <a:defRPr sz="167"/>
            </a:lvl4pPr>
            <a:lvl5pPr marL="305227" indent="0">
              <a:buNone/>
              <a:defRPr sz="167"/>
            </a:lvl5pPr>
            <a:lvl6pPr marL="381533" indent="0">
              <a:buNone/>
              <a:defRPr sz="167"/>
            </a:lvl6pPr>
            <a:lvl7pPr marL="457840" indent="0">
              <a:buNone/>
              <a:defRPr sz="167"/>
            </a:lvl7pPr>
            <a:lvl8pPr marL="534147" indent="0">
              <a:buNone/>
              <a:defRPr sz="167"/>
            </a:lvl8pPr>
            <a:lvl9pPr marL="610453" indent="0">
              <a:buNone/>
              <a:defRPr sz="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37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196" y="60939"/>
            <a:ext cx="2875359" cy="22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196" y="304693"/>
            <a:ext cx="2875359" cy="72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9195" y="1060863"/>
            <a:ext cx="750094" cy="6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B4C4-6BCD-47C9-9179-9ACFD8E81D06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4305" y="1060863"/>
            <a:ext cx="1125141" cy="6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4461" y="1060863"/>
            <a:ext cx="750094" cy="6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736E-EC02-454A-916E-027042345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8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52613" rtl="0" eaLnBrk="1" latinLnBrk="0" hangingPunct="1">
        <a:lnSpc>
          <a:spcPct val="90000"/>
        </a:lnSpc>
        <a:spcBef>
          <a:spcPct val="0"/>
        </a:spcBef>
        <a:buNone/>
        <a:defRPr kumimoji="1" sz="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53" indent="-38153" algn="l" defTabSz="152613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kumimoji="1" sz="467" kern="1200">
          <a:solidFill>
            <a:schemeClr val="tx1"/>
          </a:solidFill>
          <a:latin typeface="+mn-lt"/>
          <a:ea typeface="+mn-ea"/>
          <a:cs typeface="+mn-cs"/>
        </a:defRPr>
      </a:lvl1pPr>
      <a:lvl2pPr marL="114460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401" kern="1200">
          <a:solidFill>
            <a:schemeClr val="tx1"/>
          </a:solidFill>
          <a:latin typeface="+mn-lt"/>
          <a:ea typeface="+mn-ea"/>
          <a:cs typeface="+mn-cs"/>
        </a:defRPr>
      </a:lvl2pPr>
      <a:lvl3pPr marL="190767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34" kern="1200">
          <a:solidFill>
            <a:schemeClr val="tx1"/>
          </a:solidFill>
          <a:latin typeface="+mn-lt"/>
          <a:ea typeface="+mn-ea"/>
          <a:cs typeface="+mn-cs"/>
        </a:defRPr>
      </a:lvl3pPr>
      <a:lvl4pPr marL="267073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343380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687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495993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572300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648607" indent="-38153" algn="l" defTabSz="152613" rtl="0" eaLnBrk="1" latinLnBrk="0" hangingPunct="1">
        <a:lnSpc>
          <a:spcPct val="90000"/>
        </a:lnSpc>
        <a:spcBef>
          <a:spcPts val="83"/>
        </a:spcBef>
        <a:buFont typeface="Arial" panose="020B0604020202020204" pitchFamily="34" charset="0"/>
        <a:buChar char="•"/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07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13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3pPr>
      <a:lvl4pPr marL="228920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305227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381533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457840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534147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610453" algn="l" defTabSz="152613" rtl="0" eaLnBrk="1" latinLnBrk="0" hangingPunct="1">
        <a:defRPr kumimoji="1" sz="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6B604BA-2A3F-4771-BF06-E6198E7A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1581">
            <a:off x="1746638" y="257175"/>
            <a:ext cx="1471901" cy="771525"/>
          </a:xfrm>
          <a:prstGeom prst="rect">
            <a:avLst/>
          </a:pr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4EF96645-31E1-429D-B8B2-C89E3CDDA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14" y="52560"/>
            <a:ext cx="2101805" cy="773733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新年は１月３日から開館します！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E77CEFEB-534D-4F1B-B4CA-0A42ADB314B5}"/>
              </a:ext>
            </a:extLst>
          </p:cNvPr>
          <p:cNvSpPr/>
          <p:nvPr/>
        </p:nvSpPr>
        <p:spPr>
          <a:xfrm>
            <a:off x="500063" y="569084"/>
            <a:ext cx="1142044" cy="338888"/>
          </a:xfrm>
          <a:prstGeom prst="wedgeEllipseCallout">
            <a:avLst>
              <a:gd name="adj1" fmla="val 55727"/>
              <a:gd name="adj2" fmla="val -21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4FE49A-CE78-4A4C-B09A-126883DD2721}"/>
              </a:ext>
            </a:extLst>
          </p:cNvPr>
          <p:cNvSpPr txBox="1"/>
          <p:nvPr/>
        </p:nvSpPr>
        <p:spPr>
          <a:xfrm>
            <a:off x="575012" y="575611"/>
            <a:ext cx="116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きてね！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7F8CC8-1E25-4EE1-A7FB-7190D08EA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8" t="10137" r="32797" b="70041"/>
          <a:stretch/>
        </p:blipFill>
        <p:spPr>
          <a:xfrm>
            <a:off x="0" y="-1"/>
            <a:ext cx="3333750" cy="11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2E609-AA71-4316-9211-B6DCB54B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C362824-9E48-4097-9A5B-4E958638A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71" t="17832" r="54461" b="74539"/>
          <a:stretch/>
        </p:blipFill>
        <p:spPr>
          <a:xfrm>
            <a:off x="0" y="0"/>
            <a:ext cx="3365230" cy="1212055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36636FC-E4EC-4638-9ED2-3D242155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49" y="780572"/>
            <a:ext cx="431483" cy="43148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9F04A2-6C9F-4802-B49F-3C9152B1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98" y="-3577"/>
            <a:ext cx="372881" cy="3679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D2F881-E687-4FB5-9AD8-ECF5BD785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163" y="760912"/>
            <a:ext cx="457240" cy="4511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949B74-22D7-42B0-BD07-B6718050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88" y="0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11</Words>
  <Application>Microsoft Office PowerPoint</Application>
  <PresentationFormat>ユーザー設定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小堀 由子</dc:creator>
  <cp:lastModifiedBy>小堀 由子</cp:lastModifiedBy>
  <cp:revision>9</cp:revision>
  <dcterms:created xsi:type="dcterms:W3CDTF">2022-12-24T05:52:03Z</dcterms:created>
  <dcterms:modified xsi:type="dcterms:W3CDTF">2023-01-18T09:14:50Z</dcterms:modified>
</cp:coreProperties>
</file>